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11"/>
  </p:notesMasterIdLst>
  <p:sldIdLst>
    <p:sldId id="327" r:id="rId2"/>
    <p:sldId id="307" r:id="rId3"/>
    <p:sldId id="306" r:id="rId4"/>
    <p:sldId id="317" r:id="rId5"/>
    <p:sldId id="318" r:id="rId6"/>
    <p:sldId id="321" r:id="rId7"/>
    <p:sldId id="320" r:id="rId8"/>
    <p:sldId id="319" r:id="rId9"/>
    <p:sldId id="328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36D4A"/>
    <a:srgbClr val="00B050"/>
    <a:srgbClr val="00FA71"/>
    <a:srgbClr val="47618F"/>
    <a:srgbClr val="D0D8E8"/>
    <a:srgbClr val="879CC3"/>
    <a:srgbClr val="A40000"/>
    <a:srgbClr val="A7B7C5"/>
    <a:srgbClr val="848484"/>
    <a:srgbClr val="54545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432" autoAdjust="0"/>
  </p:normalViewPr>
  <p:slideViewPr>
    <p:cSldViewPr>
      <p:cViewPr>
        <p:scale>
          <a:sx n="80" d="100"/>
          <a:sy n="80" d="100"/>
        </p:scale>
        <p:origin x="-312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1416" y="-9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07AC0-1E19-4175-8B52-5B0F69AB9794}" type="datetimeFigureOut">
              <a:rPr lang="ru-RU" smtClean="0"/>
              <a:pPr/>
              <a:t>28.02.2020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5BC81-2338-4D64-BF30-FE8C5A7DE74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391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E1CF06C-7AEA-486E-BD8D-50CC1C749D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okt-adm@yandex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 dirty="0"/>
          </a:p>
        </p:txBody>
      </p:sp>
      <p:pic>
        <p:nvPicPr>
          <p:cNvPr id="5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2008"/>
            <a:ext cx="9143999" cy="908720"/>
          </a:xfrm>
          <a:prstGeom prst="rect">
            <a:avLst/>
          </a:prstGeom>
          <a:ln w="9360"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556791" y="1556792"/>
            <a:ext cx="6030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Октябрьское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288960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для граждан на 2020 год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0176" y="3861048"/>
            <a:ext cx="1815084" cy="152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9975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 txBox="1">
            <a:spLocks/>
          </p:cNvSpPr>
          <p:nvPr/>
        </p:nvSpPr>
        <p:spPr>
          <a:xfrm>
            <a:off x="8432271" y="6312088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800" b="1" dirty="0" smtClean="0">
                <a:solidFill>
                  <a:schemeClr val="tx1"/>
                </a:solidFill>
              </a:rPr>
              <a:t>9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6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7" y="188640"/>
            <a:ext cx="8540792" cy="1054524"/>
          </a:xfrm>
          <a:prstGeom prst="rect">
            <a:avLst/>
          </a:prstGeom>
          <a:ln w="9360"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611560" y="319834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муниципального образования Октябрьское Вязниковского района в 2020 году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9566104"/>
              </p:ext>
            </p:extLst>
          </p:nvPr>
        </p:nvGraphicFramePr>
        <p:xfrm>
          <a:off x="467543" y="1412775"/>
          <a:ext cx="8396775" cy="49083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3676"/>
                <a:gridCol w="3624507"/>
                <a:gridCol w="2265316"/>
                <a:gridCol w="1963276"/>
              </a:tblGrid>
              <a:tr h="1225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поступлений в бюджет (тыс. руб.)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платежей в общем объеме налоговых и неналоговых доходов(%)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04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3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физ. лиц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1915,0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25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3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3331,0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3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25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1063,0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93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компенсаций затрат государства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25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312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доходов: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6402,8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53" marR="554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29785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 txBox="1">
            <a:spLocks/>
          </p:cNvSpPr>
          <p:nvPr/>
        </p:nvSpPr>
        <p:spPr>
          <a:xfrm>
            <a:off x="8432271" y="6312088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800" b="1" dirty="0" smtClean="0">
                <a:solidFill>
                  <a:schemeClr val="tx1"/>
                </a:solidFill>
              </a:rPr>
              <a:t>9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625" y="188640"/>
            <a:ext cx="854075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1626" y="1242741"/>
            <a:ext cx="813064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Объем расходов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бюджета муниципального образования Октябрьское Вязниковского района на 2020 год составит  23945,2 тыс. руб., в том числе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Общегосударственные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вопросы –  7523,8 тыс. руб.;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Национальная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оборона за счет субвенции на  осуществление полномочий по первичному воинскому учету на территориях, где отсутствуют военные комиссариаты – 199,1 тыс. 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Национальная безопасность и правоохранительная деятельность – 301,5 тыс. руб.;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Национальная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экономика – 1927,8 тыс. руб.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Жилищно-коммунальное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хозяйство – 5299,3  тыс. руб.;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Охрана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окружающей среды – 50,0 тыс. руб.;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Образование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1,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тыс. руб.;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Культура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кинематография – 8286,4 тыс. руб.;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Социальная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политика – 249,7 тыс. руб.;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Физическая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культура и спорт – 106,6 тыс. 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91580" y="392524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расходов бюджета муниципального образования Октябрьское Вязниковского района на 2020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52817" y="2131556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52817" y="2402401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63810" y="3212976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63809" y="3753036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63808" y="4089384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52816" y="4349796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463807" y="4610208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63810" y="4873491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63806" y="5133903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71970" y="5430221"/>
            <a:ext cx="2379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9324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132856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структуре расходов бюджета муниципального образования на 2020 год наибольший удельный вес занимают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34,6 %;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Общегосударственные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вопросы – 31,4 %;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Жилищно-коммунальное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хозяйство – 22,1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Национальная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экономика – 8,1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Национальная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безопасность и правоохранительная деятельность – 1,3 %; 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оциальная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политика – 1,0%;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Национальная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оборона – 0,8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культура и спорт – 0,5%;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Охрана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окружающей среды – 0,2 %.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419" y="188640"/>
            <a:ext cx="854075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3568" y="392524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расходов бюджета муниципального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2020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57609" y="277091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67093" y="299882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69444" y="3281865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71835" y="355289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90804" y="388511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90804" y="4105297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86021" y="442068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04165" y="496074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95546" y="467994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782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204" y="63912"/>
            <a:ext cx="8540750" cy="684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221589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муниципальных  программ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2020 год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4197662"/>
              </p:ext>
            </p:extLst>
          </p:nvPr>
        </p:nvGraphicFramePr>
        <p:xfrm>
          <a:off x="107505" y="980727"/>
          <a:ext cx="8856983" cy="5752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367"/>
                <a:gridCol w="3480667"/>
                <a:gridCol w="3504560"/>
                <a:gridCol w="1274389"/>
              </a:tblGrid>
              <a:tr h="4354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муниципальных программ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Нормативный акт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2020 год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17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0700" algn="l"/>
                          <a:tab pos="617220" algn="ctr"/>
                        </a:tabLs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70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«Развитие муниципальной службы в администрации муниципального образования Октябрьское на 2020-2022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 от 26.09.2019 № 10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349,7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88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«Содержание имущества, находящегося в собственности муниципального образования Октябрьское, и приобретение имущества в муниципальную собственность на 2020-2022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 от 26.09.2019   № 9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2265,8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88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«Обеспечение охраны жизни людей на водных объектах муниципального образования Октябрьское Вязниковского района Владимирской области на 2019-2021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08.10.2018 № 110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70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«Пожарная безопасность  муниципального образования Октябрьское Вязниковского района Владимирской области на 2019-2021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02.10.2018 № 102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240,0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79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«Военно-патриотическое воспитание несовершеннолетних и молодежи на территории муниципального образования Октябрьское Вязниковского района Владимирской  области на 2019 – 2021 годы"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23.10.2018 № 113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862" marR="188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3934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4290353"/>
              </p:ext>
            </p:extLst>
          </p:nvPr>
        </p:nvGraphicFramePr>
        <p:xfrm>
          <a:off x="243204" y="748598"/>
          <a:ext cx="8540749" cy="5948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40"/>
                <a:gridCol w="3356392"/>
                <a:gridCol w="3379433"/>
                <a:gridCol w="1228884"/>
              </a:tblGrid>
              <a:tr h="1143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«Профилактика преступлений и правонарушений на территории муниципального образования Октябрьское Вязниковского района  на 2018-2020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31.10.2017   № 154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372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«Безопасность гидротехнических сооружений, находящихся на территории   муниципального образования Октябрьское Вязниковского района Владимирской области на 2018-2020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 муниципального образования Октябрьское от 16.10.2017     № 127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372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«Содержание автомобильных дорог общего пользования местного значения муниципального образования Октябрьское Вязниковского района Владимирской области на 2018-2020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       от 31.10.2017   №153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1617,0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15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«Информатизация муниципального образования Октябрьское  на 2019-2021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02.10.2018     № 103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270,6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143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«Создание условий для развития малого и среднего предпринимательства на территории муниципального образования Октябрьское на 2018-2020 годы»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16.10.2017     № 128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204" y="63912"/>
            <a:ext cx="8540750" cy="684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032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7844865"/>
              </p:ext>
            </p:extLst>
          </p:nvPr>
        </p:nvGraphicFramePr>
        <p:xfrm>
          <a:off x="395536" y="908719"/>
          <a:ext cx="8424935" cy="5688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8228"/>
                <a:gridCol w="3310878"/>
                <a:gridCol w="3333607"/>
                <a:gridCol w="1212222"/>
              </a:tblGrid>
              <a:tr h="2187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«Реконструкция, капитальный ремонт многоквартирных домов, содержание незаселенных жилых помещений в жилищном фонде и повышение надежности обеспечения коммунальными услугами населения в муниципальном образовании Октябрьское Вязниковского района Владимирской области на 2019-2021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 муниципального образования Октябрьское от 23.10.2018 №112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2070,00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75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«Сохранение и реконструкция военно-мемориальных объектов муниципального образования Октябрьское на 2019-2021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02.10.2018 №104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093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«Энергосбережение и повышение энергетической эффективности на териитории муниципального образования Октябрьское на 2019-2021 годы»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23.08.2018 №114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75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«Формирование доступной среды жизнедеятельности для инвалидов муниципального образования Октябрьское на 2019-2021 годы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02.10.2018 №107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56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 муниципального образования Октябрьское на 2018-2020 годы»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16.10.2017    № 129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3049,3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204" y="63912"/>
            <a:ext cx="8540750" cy="684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979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3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6391321"/>
              </p:ext>
            </p:extLst>
          </p:nvPr>
        </p:nvGraphicFramePr>
        <p:xfrm>
          <a:off x="805167" y="908720"/>
          <a:ext cx="7416824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0236"/>
                <a:gridCol w="2914705"/>
                <a:gridCol w="2934714"/>
                <a:gridCol w="1067169"/>
              </a:tblGrid>
              <a:tr h="1324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«Повышение экологической безопасности на территории муниципального образования Октябрьское на 2019-2021 годы»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23.10.2018  №115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 организации общественных работ в муниципальном образовании Октябрьское Вязниковского района Владимирской области на 2019-2021 годы»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муниципального образования Октябрьское от 02.10.2018 №106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10194,1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204" y="63912"/>
            <a:ext cx="8540750" cy="684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3773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052736"/>
            <a:ext cx="78488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601420,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Владимирская область Вязниковский район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п. Октябрьский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Советская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д.1а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(49233) 5 –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Телефон, факс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(49233) 5 –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82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okt-adm@yandex.ru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Понедельник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8-00 до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17-00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Вторник - Пятница с 8-00 до 16-00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(суббота, воскресенье – выходной)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204" y="63912"/>
            <a:ext cx="8540750" cy="684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85244" y="130390"/>
            <a:ext cx="4641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для граждан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677536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6896</TotalTime>
  <Words>859</Words>
  <Application>Microsoft Office PowerPoint</Application>
  <PresentationFormat>Экран (4:3)</PresentationFormat>
  <Paragraphs>173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Засыпкина Екатерина</dc:creator>
  <cp:lastModifiedBy>Настя</cp:lastModifiedBy>
  <cp:revision>409</cp:revision>
  <cp:lastPrinted>2018-07-24T11:57:52Z</cp:lastPrinted>
  <dcterms:created xsi:type="dcterms:W3CDTF">2017-05-17T11:02:28Z</dcterms:created>
  <dcterms:modified xsi:type="dcterms:W3CDTF">2020-02-28T06:34:04Z</dcterms:modified>
</cp:coreProperties>
</file>